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Caveat"/>
      <p:regular r:id="rId17"/>
      <p:bold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aveat-regular.fntdata"/><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Caveat-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83a4ab999f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83a4ab999f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83a4ab999f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83a4ab999f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83a4ab999f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83a4ab999f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83a4ab999f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83a4ab999f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83a4ab999f_0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83a4ab999f_0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83a4ab999f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83a4ab999f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83a4ab999f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83a4ab999f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83a4ab999f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83a4ab999f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83a4ab999f_0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83a4ab999f_0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83a4ab999f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83a4ab999f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83a4ab999f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83a4ab999f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15.png"/><Relationship Id="rId5" Type="http://schemas.openxmlformats.org/officeDocument/2006/relationships/image" Target="../media/image10.png"/><Relationship Id="rId6"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5D0D0"/>
            </a:gs>
            <a:gs pos="100000">
              <a:srgbClr val="D96868"/>
            </a:gs>
          </a:gsLst>
          <a:path path="circle">
            <a:fillToRect b="50%" l="50%" r="50%" t="50%"/>
          </a:path>
          <a:tileRect/>
        </a:gradFill>
      </p:bgPr>
    </p:bg>
    <p:spTree>
      <p:nvGrpSpPr>
        <p:cNvPr id="53" name="Shape 53"/>
        <p:cNvGrpSpPr/>
        <p:nvPr/>
      </p:nvGrpSpPr>
      <p:grpSpPr>
        <a:xfrm>
          <a:off x="0" y="0"/>
          <a:ext cx="0" cy="0"/>
          <a:chOff x="0" y="0"/>
          <a:chExt cx="0" cy="0"/>
        </a:xfrm>
      </p:grpSpPr>
      <p:sp>
        <p:nvSpPr>
          <p:cNvPr id="54" name="Google Shape;54;p13"/>
          <p:cNvSpPr txBox="1"/>
          <p:nvPr/>
        </p:nvSpPr>
        <p:spPr>
          <a:xfrm>
            <a:off x="0" y="1713625"/>
            <a:ext cx="9144000" cy="1632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ru" sz="4800">
                <a:latin typeface="Caveat"/>
                <a:ea typeface="Caveat"/>
                <a:cs typeface="Caveat"/>
                <a:sym typeface="Caveat"/>
              </a:rPr>
              <a:t>WHAT IS LOVE? </a:t>
            </a:r>
            <a:endParaRPr sz="4800">
              <a:latin typeface="Caveat"/>
              <a:ea typeface="Caveat"/>
              <a:cs typeface="Caveat"/>
              <a:sym typeface="Caveat"/>
            </a:endParaRPr>
          </a:p>
          <a:p>
            <a:pPr indent="0" lvl="0" marL="0" rtl="0" algn="ctr">
              <a:lnSpc>
                <a:spcPct val="115000"/>
              </a:lnSpc>
              <a:spcBef>
                <a:spcPts val="0"/>
              </a:spcBef>
              <a:spcAft>
                <a:spcPts val="0"/>
              </a:spcAft>
              <a:buNone/>
            </a:pPr>
            <a:r>
              <a:rPr lang="ru" sz="4800">
                <a:latin typeface="Caveat"/>
                <a:ea typeface="Caveat"/>
                <a:cs typeface="Caveat"/>
                <a:sym typeface="Caveat"/>
              </a:rPr>
              <a:t>SCIENCE KINDA HAS THE ANSWER</a:t>
            </a:r>
            <a:endParaRPr sz="4800">
              <a:latin typeface="Caveat"/>
              <a:ea typeface="Caveat"/>
              <a:cs typeface="Caveat"/>
              <a:sym typeface="Caveat"/>
            </a:endParaRPr>
          </a:p>
        </p:txBody>
      </p:sp>
      <p:sp>
        <p:nvSpPr>
          <p:cNvPr id="55" name="Google Shape;55;p13"/>
          <p:cNvSpPr txBox="1"/>
          <p:nvPr/>
        </p:nvSpPr>
        <p:spPr>
          <a:xfrm>
            <a:off x="353100" y="4654475"/>
            <a:ext cx="7933200" cy="489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ru" sz="1200">
                <a:latin typeface="Caveat"/>
                <a:ea typeface="Caveat"/>
                <a:cs typeface="Caveat"/>
                <a:sym typeface="Caveat"/>
              </a:rPr>
              <a:t>by Loginova Sofia</a:t>
            </a:r>
            <a:endParaRPr sz="1200">
              <a:latin typeface="Caveat"/>
              <a:ea typeface="Caveat"/>
              <a:cs typeface="Caveat"/>
              <a:sym typeface="Caveat"/>
            </a:endParaRPr>
          </a:p>
          <a:p>
            <a:pPr indent="0" lvl="0" marL="0" rtl="0" algn="l">
              <a:lnSpc>
                <a:spcPct val="115000"/>
              </a:lnSpc>
              <a:spcBef>
                <a:spcPts val="0"/>
              </a:spcBef>
              <a:spcAft>
                <a:spcPts val="0"/>
              </a:spcAft>
              <a:buNone/>
            </a:pPr>
            <a:r>
              <a:t/>
            </a:r>
            <a:endParaRPr sz="1200">
              <a:latin typeface="Caveat"/>
              <a:ea typeface="Caveat"/>
              <a:cs typeface="Caveat"/>
              <a:sym typeface="Cave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5D0D0"/>
            </a:gs>
            <a:gs pos="100000">
              <a:srgbClr val="D96868"/>
            </a:gs>
          </a:gsLst>
          <a:path path="circle">
            <a:fillToRect b="50%" l="50%" r="50%" t="50%"/>
          </a:path>
          <a:tileRect/>
        </a:gradFill>
      </p:bgPr>
    </p:bg>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What purpose does love serve?</a:t>
            </a:r>
            <a:endParaRPr/>
          </a:p>
        </p:txBody>
      </p:sp>
      <p:sp>
        <p:nvSpPr>
          <p:cNvPr id="117" name="Google Shape;117;p22"/>
          <p:cNvSpPr txBox="1"/>
          <p:nvPr>
            <p:ph idx="1" type="body"/>
          </p:nvPr>
        </p:nvSpPr>
        <p:spPr>
          <a:xfrm>
            <a:off x="311700" y="1152475"/>
            <a:ext cx="8520600" cy="14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000000"/>
                </a:solidFill>
              </a:rPr>
              <a:t>You can’t survive on your own in the African Savanna, you can’t survive in the jungle on your own. So perhaps love or any other emotional attachment has been serving us to be good to each other, to be selfless sometimes, and to really take into account other people’s needs.</a:t>
            </a:r>
            <a:endParaRPr>
              <a:solidFill>
                <a:srgbClr val="000000"/>
              </a:solidFill>
            </a:endParaRPr>
          </a:p>
        </p:txBody>
      </p:sp>
      <p:pic>
        <p:nvPicPr>
          <p:cNvPr id="118" name="Google Shape;118;p22"/>
          <p:cNvPicPr preferRelativeResize="0"/>
          <p:nvPr/>
        </p:nvPicPr>
        <p:blipFill>
          <a:blip r:embed="rId3">
            <a:alphaModFix/>
          </a:blip>
          <a:stretch>
            <a:fillRect/>
          </a:stretch>
        </p:blipFill>
        <p:spPr>
          <a:xfrm>
            <a:off x="2843725" y="2649775"/>
            <a:ext cx="3660075" cy="2440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5D0D0"/>
            </a:gs>
            <a:gs pos="100000">
              <a:srgbClr val="D96868"/>
            </a:gs>
          </a:gsLst>
          <a:path path="circle">
            <a:fillToRect b="50%" l="50%" r="50%" t="50%"/>
          </a:path>
          <a:tileRect/>
        </a:gradFill>
      </p:bgPr>
    </p:bg>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17299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ru"/>
              <a:t>THANKS FOR WATCHING!</a:t>
            </a:r>
            <a:endParaRPr/>
          </a:p>
        </p:txBody>
      </p:sp>
      <p:pic>
        <p:nvPicPr>
          <p:cNvPr id="124" name="Google Shape;124;p23"/>
          <p:cNvPicPr preferRelativeResize="0"/>
          <p:nvPr/>
        </p:nvPicPr>
        <p:blipFill rotWithShape="1">
          <a:blip r:embed="rId3">
            <a:alphaModFix/>
          </a:blip>
          <a:srcRect b="10775" l="0" r="0" t="15825"/>
          <a:stretch/>
        </p:blipFill>
        <p:spPr>
          <a:xfrm>
            <a:off x="3535625" y="2770900"/>
            <a:ext cx="2072750" cy="2372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5D0D0"/>
            </a:gs>
            <a:gs pos="100000">
              <a:srgbClr val="D96868"/>
            </a:gs>
          </a:gsLst>
          <a:path path="circle">
            <a:fillToRect b="50%" l="50%" r="50%" t="50%"/>
          </a:path>
          <a:tileRect/>
        </a:gradFill>
      </p:bgPr>
    </p:bg>
    <p:spTree>
      <p:nvGrpSpPr>
        <p:cNvPr id="59" name="Shape 59"/>
        <p:cNvGrpSpPr/>
        <p:nvPr/>
      </p:nvGrpSpPr>
      <p:grpSpPr>
        <a:xfrm>
          <a:off x="0" y="0"/>
          <a:ext cx="0" cy="0"/>
          <a:chOff x="0" y="0"/>
          <a:chExt cx="0" cy="0"/>
        </a:xfrm>
      </p:grpSpPr>
      <p:pic>
        <p:nvPicPr>
          <p:cNvPr id="60" name="Google Shape;60;p14"/>
          <p:cNvPicPr preferRelativeResize="0"/>
          <p:nvPr/>
        </p:nvPicPr>
        <p:blipFill rotWithShape="1">
          <a:blip r:embed="rId3">
            <a:alphaModFix/>
          </a:blip>
          <a:srcRect b="8617" l="0" r="0" t="0"/>
          <a:stretch/>
        </p:blipFill>
        <p:spPr>
          <a:xfrm>
            <a:off x="0" y="2448475"/>
            <a:ext cx="4419600" cy="2695025"/>
          </a:xfrm>
          <a:prstGeom prst="rect">
            <a:avLst/>
          </a:prstGeom>
          <a:noFill/>
          <a:ln>
            <a:noFill/>
          </a:ln>
        </p:spPr>
      </p:pic>
      <p:pic>
        <p:nvPicPr>
          <p:cNvPr id="61" name="Google Shape;61;p14"/>
          <p:cNvPicPr preferRelativeResize="0"/>
          <p:nvPr/>
        </p:nvPicPr>
        <p:blipFill>
          <a:blip r:embed="rId4">
            <a:alphaModFix/>
          </a:blip>
          <a:stretch>
            <a:fillRect/>
          </a:stretch>
        </p:blipFill>
        <p:spPr>
          <a:xfrm>
            <a:off x="4419600" y="875"/>
            <a:ext cx="4724397" cy="3149598"/>
          </a:xfrm>
          <a:prstGeom prst="rect">
            <a:avLst/>
          </a:prstGeom>
          <a:noFill/>
          <a:ln>
            <a:noFill/>
          </a:ln>
        </p:spPr>
      </p:pic>
      <p:pic>
        <p:nvPicPr>
          <p:cNvPr id="62" name="Google Shape;62;p14"/>
          <p:cNvPicPr preferRelativeResize="0"/>
          <p:nvPr/>
        </p:nvPicPr>
        <p:blipFill>
          <a:blip r:embed="rId5">
            <a:alphaModFix/>
          </a:blip>
          <a:stretch>
            <a:fillRect/>
          </a:stretch>
        </p:blipFill>
        <p:spPr>
          <a:xfrm>
            <a:off x="0" y="0"/>
            <a:ext cx="4419601" cy="2948126"/>
          </a:xfrm>
          <a:prstGeom prst="rect">
            <a:avLst/>
          </a:prstGeom>
          <a:noFill/>
          <a:ln>
            <a:noFill/>
          </a:ln>
        </p:spPr>
      </p:pic>
      <p:pic>
        <p:nvPicPr>
          <p:cNvPr id="63" name="Google Shape;63;p14"/>
          <p:cNvPicPr preferRelativeResize="0"/>
          <p:nvPr/>
        </p:nvPicPr>
        <p:blipFill>
          <a:blip r:embed="rId6">
            <a:alphaModFix/>
          </a:blip>
          <a:stretch>
            <a:fillRect/>
          </a:stretch>
        </p:blipFill>
        <p:spPr>
          <a:xfrm>
            <a:off x="4419600" y="2448476"/>
            <a:ext cx="4724400" cy="26505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5D0D0"/>
            </a:gs>
            <a:gs pos="100000">
              <a:srgbClr val="D96868"/>
            </a:gs>
          </a:gsLst>
          <a:path path="circle">
            <a:fillToRect b="50%" l="50%" r="50%" t="50%"/>
          </a:path>
          <a:tileRect/>
        </a:gra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What is love?</a:t>
            </a:r>
            <a:endParaRPr/>
          </a:p>
        </p:txBody>
      </p:sp>
      <p:sp>
        <p:nvSpPr>
          <p:cNvPr id="69" name="Google Shape;69;p15"/>
          <p:cNvSpPr txBox="1"/>
          <p:nvPr>
            <p:ph idx="1" type="body"/>
          </p:nvPr>
        </p:nvSpPr>
        <p:spPr>
          <a:xfrm>
            <a:off x="311700" y="1152475"/>
            <a:ext cx="8520600" cy="891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000000"/>
                </a:solidFill>
              </a:rPr>
              <a:t>Scientists agreed that love is not something that can be controlled, curated or switched on or off. Instead, it arises from the depths of our subconscious</a:t>
            </a:r>
            <a:endParaRPr>
              <a:solidFill>
                <a:srgbClr val="000000"/>
              </a:solidFill>
            </a:endParaRPr>
          </a:p>
        </p:txBody>
      </p:sp>
      <p:pic>
        <p:nvPicPr>
          <p:cNvPr id="70" name="Google Shape;70;p15"/>
          <p:cNvPicPr preferRelativeResize="0"/>
          <p:nvPr/>
        </p:nvPicPr>
        <p:blipFill>
          <a:blip r:embed="rId3">
            <a:alphaModFix/>
          </a:blip>
          <a:stretch>
            <a:fillRect/>
          </a:stretch>
        </p:blipFill>
        <p:spPr>
          <a:xfrm>
            <a:off x="2708713" y="2127000"/>
            <a:ext cx="3726564" cy="279492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5D0D0"/>
            </a:gs>
            <a:gs pos="100000">
              <a:srgbClr val="D96868"/>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6"/>
          <p:cNvSpPr txBox="1"/>
          <p:nvPr>
            <p:ph type="title"/>
          </p:nvPr>
        </p:nvSpPr>
        <p:spPr>
          <a:xfrm>
            <a:off x="311700" y="263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How can we tell if what we’re feeling is definitely love?</a:t>
            </a:r>
            <a:endParaRPr/>
          </a:p>
        </p:txBody>
      </p:sp>
      <p:sp>
        <p:nvSpPr>
          <p:cNvPr id="76" name="Google Shape;7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000000"/>
                </a:solidFill>
              </a:rPr>
              <a:t>Physically, love causes a dry mouth, a feeling of butterflies in the stomach, weak knees, separation anxiety, and craving for sex as well as an emotional union. </a:t>
            </a:r>
            <a:endParaRPr>
              <a:solidFill>
                <a:srgbClr val="000000"/>
              </a:solidFill>
            </a:endParaRPr>
          </a:p>
        </p:txBody>
      </p:sp>
      <p:pic>
        <p:nvPicPr>
          <p:cNvPr id="77" name="Google Shape;77;p16"/>
          <p:cNvPicPr preferRelativeResize="0"/>
          <p:nvPr/>
        </p:nvPicPr>
        <p:blipFill>
          <a:blip r:embed="rId3">
            <a:alphaModFix/>
          </a:blip>
          <a:stretch>
            <a:fillRect/>
          </a:stretch>
        </p:blipFill>
        <p:spPr>
          <a:xfrm>
            <a:off x="2087825" y="2014750"/>
            <a:ext cx="4519550" cy="3007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5D0D0"/>
            </a:gs>
            <a:gs pos="100000">
              <a:srgbClr val="D96868"/>
            </a:gs>
          </a:gsLst>
          <a:path path="circle">
            <a:fillToRect b="50%" l="50%" r="50%" t="50%"/>
          </a:path>
          <a:tileRect/>
        </a:gradFill>
      </p:bgPr>
    </p:bg>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Does love last forever?</a:t>
            </a:r>
            <a:endParaRPr/>
          </a:p>
        </p:txBody>
      </p:sp>
      <p:pic>
        <p:nvPicPr>
          <p:cNvPr id="83" name="Google Shape;83;p17"/>
          <p:cNvPicPr preferRelativeResize="0"/>
          <p:nvPr/>
        </p:nvPicPr>
        <p:blipFill>
          <a:blip r:embed="rId3">
            <a:alphaModFix/>
          </a:blip>
          <a:stretch>
            <a:fillRect/>
          </a:stretch>
        </p:blipFill>
        <p:spPr>
          <a:xfrm>
            <a:off x="1659075" y="1017725"/>
            <a:ext cx="5312450" cy="4179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5D0D0"/>
            </a:gs>
            <a:gs pos="100000">
              <a:srgbClr val="D96868"/>
            </a:gs>
          </a:gsLst>
          <a:path path="circle">
            <a:fillToRect b="50%" l="50%" r="50%" t="50%"/>
          </a:path>
          <a:tileRect/>
        </a:gradFill>
      </p:bgPr>
    </p:bg>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Does love at first sight exist?</a:t>
            </a:r>
            <a:endParaRPr/>
          </a:p>
        </p:txBody>
      </p:sp>
      <p:pic>
        <p:nvPicPr>
          <p:cNvPr id="89" name="Google Shape;89;p18"/>
          <p:cNvPicPr preferRelativeResize="0"/>
          <p:nvPr/>
        </p:nvPicPr>
        <p:blipFill>
          <a:blip r:embed="rId3">
            <a:alphaModFix/>
          </a:blip>
          <a:stretch>
            <a:fillRect/>
          </a:stretch>
        </p:blipFill>
        <p:spPr>
          <a:xfrm>
            <a:off x="1156850" y="1204775"/>
            <a:ext cx="7072446" cy="382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5D0D0"/>
            </a:gs>
            <a:gs pos="100000">
              <a:srgbClr val="D96868"/>
            </a:gs>
          </a:gsLst>
          <a:path path="circle">
            <a:fillToRect b="50%" l="50%" r="50%" t="50%"/>
          </a:path>
          <a:tileRect/>
        </a:gradFill>
      </p:bgPr>
    </p:bg>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000000"/>
                </a:solidFill>
              </a:rPr>
              <a:t>Are there different types of love?</a:t>
            </a:r>
            <a:endParaRPr>
              <a:solidFill>
                <a:srgbClr val="000000"/>
              </a:solidFill>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000000"/>
                </a:solidFill>
              </a:rPr>
              <a:t>Sometimes it takes a very long time for people to be together and develop love for each other and sometimes its immediate, sometimes it can be hot and cold, so we give different names to those experiences.</a:t>
            </a:r>
            <a:endParaRPr>
              <a:solidFill>
                <a:srgbClr val="000000"/>
              </a:solidFill>
            </a:endParaRPr>
          </a:p>
        </p:txBody>
      </p:sp>
      <p:pic>
        <p:nvPicPr>
          <p:cNvPr id="96" name="Google Shape;96;p19"/>
          <p:cNvPicPr preferRelativeResize="0"/>
          <p:nvPr/>
        </p:nvPicPr>
        <p:blipFill>
          <a:blip r:embed="rId3">
            <a:alphaModFix/>
          </a:blip>
          <a:stretch>
            <a:fillRect/>
          </a:stretch>
        </p:blipFill>
        <p:spPr>
          <a:xfrm>
            <a:off x="0" y="2571740"/>
            <a:ext cx="2560320" cy="2571750"/>
          </a:xfrm>
          <a:prstGeom prst="rect">
            <a:avLst/>
          </a:prstGeom>
          <a:noFill/>
          <a:ln>
            <a:noFill/>
          </a:ln>
        </p:spPr>
      </p:pic>
      <p:pic>
        <p:nvPicPr>
          <p:cNvPr id="97" name="Google Shape;97;p19"/>
          <p:cNvPicPr preferRelativeResize="0"/>
          <p:nvPr/>
        </p:nvPicPr>
        <p:blipFill>
          <a:blip r:embed="rId4">
            <a:alphaModFix/>
          </a:blip>
          <a:stretch>
            <a:fillRect/>
          </a:stretch>
        </p:blipFill>
        <p:spPr>
          <a:xfrm>
            <a:off x="2558450" y="2905325"/>
            <a:ext cx="4027075" cy="2265224"/>
          </a:xfrm>
          <a:prstGeom prst="rect">
            <a:avLst/>
          </a:prstGeom>
          <a:noFill/>
          <a:ln>
            <a:noFill/>
          </a:ln>
        </p:spPr>
      </p:pic>
      <p:pic>
        <p:nvPicPr>
          <p:cNvPr id="98" name="Google Shape;98;p19"/>
          <p:cNvPicPr preferRelativeResize="0"/>
          <p:nvPr/>
        </p:nvPicPr>
        <p:blipFill>
          <a:blip r:embed="rId5">
            <a:alphaModFix/>
          </a:blip>
          <a:stretch>
            <a:fillRect/>
          </a:stretch>
        </p:blipFill>
        <p:spPr>
          <a:xfrm>
            <a:off x="6518125" y="2544687"/>
            <a:ext cx="2625875" cy="2625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5D0D0"/>
            </a:gs>
            <a:gs pos="100000">
              <a:srgbClr val="D96868"/>
            </a:gs>
          </a:gsLst>
          <a:path path="circle">
            <a:fillToRect b="50%" l="50%" r="50%" t="50%"/>
          </a:path>
          <a:tileRect/>
        </a:gradFill>
      </p:bgPr>
    </p:bg>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72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What about marriage?</a:t>
            </a:r>
            <a:endParaRPr/>
          </a:p>
        </p:txBody>
      </p:sp>
      <p:pic>
        <p:nvPicPr>
          <p:cNvPr id="104" name="Google Shape;104;p20"/>
          <p:cNvPicPr preferRelativeResize="0"/>
          <p:nvPr/>
        </p:nvPicPr>
        <p:blipFill>
          <a:blip r:embed="rId3">
            <a:alphaModFix/>
          </a:blip>
          <a:stretch>
            <a:fillRect/>
          </a:stretch>
        </p:blipFill>
        <p:spPr>
          <a:xfrm>
            <a:off x="2156100" y="1135150"/>
            <a:ext cx="4642225" cy="3856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5D0D0"/>
            </a:gs>
            <a:gs pos="100000">
              <a:srgbClr val="D96868"/>
            </a:gs>
          </a:gsLst>
          <a:path path="circle">
            <a:fillToRect b="50%" l="50%" r="50%" t="50%"/>
          </a:path>
          <a:tileRect/>
        </a:gradFill>
      </p:bgPr>
    </p:bg>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Why people are </a:t>
            </a:r>
            <a:r>
              <a:rPr lang="ru"/>
              <a:t>marriage</a:t>
            </a:r>
            <a:r>
              <a:rPr lang="ru"/>
              <a:t>?</a:t>
            </a:r>
            <a:endParaRPr/>
          </a:p>
        </p:txBody>
      </p:sp>
      <p:sp>
        <p:nvSpPr>
          <p:cNvPr id="110" name="Google Shape;110;p21"/>
          <p:cNvSpPr txBox="1"/>
          <p:nvPr>
            <p:ph idx="1" type="body"/>
          </p:nvPr>
        </p:nvSpPr>
        <p:spPr>
          <a:xfrm>
            <a:off x="311700" y="1152475"/>
            <a:ext cx="8520600" cy="167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ru">
                <a:solidFill>
                  <a:srgbClr val="000000"/>
                </a:solidFill>
              </a:rPr>
              <a:t>About nine-in-ten Americans (88%) cited love as a very important reason to get married, ahead of making a lifelong commitment (81%) and companionship (76%), according to a 2013 Pew Research Center survey. Fewer said having their relationship recognized in a religious ceremony (30%), financial stability (28%) or legal rights and benefits (23%) were very important reasons to marry.</a:t>
            </a:r>
            <a:endParaRPr>
              <a:solidFill>
                <a:srgbClr val="000000"/>
              </a:solidFill>
            </a:endParaRPr>
          </a:p>
          <a:p>
            <a:pPr indent="0" lvl="0" marL="0" rtl="0" algn="l">
              <a:spcBef>
                <a:spcPts val="1600"/>
              </a:spcBef>
              <a:spcAft>
                <a:spcPts val="0"/>
              </a:spcAft>
              <a:buClr>
                <a:schemeClr val="dk1"/>
              </a:buClr>
              <a:buSzPts val="1100"/>
              <a:buFont typeface="Arial"/>
              <a:buNone/>
            </a:pPr>
            <a:r>
              <a:t/>
            </a:r>
            <a:endParaRPr>
              <a:solidFill>
                <a:srgbClr val="000000"/>
              </a:solidFill>
            </a:endParaRPr>
          </a:p>
          <a:p>
            <a:pPr indent="0" lvl="0" marL="0" rtl="0" algn="l">
              <a:spcBef>
                <a:spcPts val="1600"/>
              </a:spcBef>
              <a:spcAft>
                <a:spcPts val="1600"/>
              </a:spcAft>
              <a:buNone/>
            </a:pPr>
            <a:r>
              <a:t/>
            </a:r>
            <a:endParaRPr>
              <a:solidFill>
                <a:srgbClr val="000000"/>
              </a:solidFill>
            </a:endParaRPr>
          </a:p>
        </p:txBody>
      </p:sp>
      <p:pic>
        <p:nvPicPr>
          <p:cNvPr id="111" name="Google Shape;111;p21"/>
          <p:cNvPicPr preferRelativeResize="0"/>
          <p:nvPr/>
        </p:nvPicPr>
        <p:blipFill>
          <a:blip r:embed="rId3">
            <a:alphaModFix/>
          </a:blip>
          <a:stretch>
            <a:fillRect/>
          </a:stretch>
        </p:blipFill>
        <p:spPr>
          <a:xfrm>
            <a:off x="3060875" y="2957625"/>
            <a:ext cx="3022262" cy="2015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